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9"/>
  </p:normalViewPr>
  <p:slideViewPr>
    <p:cSldViewPr snapToGrid="0">
      <p:cViewPr varScale="1">
        <p:scale>
          <a:sx n="83" d="100"/>
          <a:sy n="83" d="100"/>
        </p:scale>
        <p:origin x="160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3F5A9-1347-844B-9358-B1D7AF6B14DB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0C506-A59A-8E4E-8438-B2DD72D542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5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32:notes"/>
          <p:cNvSpPr txBox="1">
            <a:spLocks noGrp="1"/>
          </p:cNvSpPr>
          <p:nvPr>
            <p:ph type="body" idx="1"/>
          </p:nvPr>
        </p:nvSpPr>
        <p:spPr>
          <a:xfrm>
            <a:off x="702865" y="4476046"/>
            <a:ext cx="5604671" cy="3658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/>
          </a:p>
        </p:txBody>
      </p:sp>
      <p:sp>
        <p:nvSpPr>
          <p:cNvPr id="733" name="Google Shape;733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1162050"/>
            <a:ext cx="5584825" cy="3141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1248-2A8E-8161-E0E9-4F46B5A9A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D0C8A-3703-9929-B065-A92312A40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68CEC-4D2A-359E-0102-D677D8E3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2C6D9-AC74-4173-D0E8-DCC94D47B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A2C4A-7ED9-372C-772B-C93F2AEC3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55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585CD-B5D9-C281-5B38-B7DCFE31E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AAAE54-52FF-64AE-1036-229558806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5AEAC-C62E-9614-83CF-AB963C6CD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3BBE8-4D67-3006-3E06-51770644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95A1A-B5E5-B459-AEBE-645AC6C5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7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E5AA49-D0B9-B479-7028-F73E49904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FAF434-2276-0585-28B9-F6B6F71CA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1890F-6267-285F-88D9-4B0B86B5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7380F-1358-067B-EE20-8416D674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009BD-3BED-85BF-9CE7-45D764700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86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38588" y="1872670"/>
            <a:ext cx="4429125" cy="500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50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305320" y="1814668"/>
            <a:ext cx="7581350" cy="19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50" b="0" i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2769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028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06DE9-E800-19FB-4052-1FD9AD2B1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8CBB5-FE8D-142D-0B13-7AF25D70D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AE264-4ADD-962B-F799-FFA909F3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E6E7-F0B8-9A34-7859-09554E6C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2FB9E-DC2D-69A7-E2FE-DA48DD13D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96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2198F-329E-B772-0BA5-9136C80E8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9684C-B270-6592-F884-B2A0AA9AB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8A692-0CE5-8437-D84A-1FF2450F5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ADCA2-848A-B8CB-C021-73D207F7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69D82-123C-BDEB-0E6C-8382FC50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36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6BDC9-1C7D-CC2D-4909-938E5B70A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04CD1-E1DA-9FFA-5319-C076083BC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8274D-9DC6-5E29-3C09-27AEA3EA5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AE4E8-D063-819E-7189-DD554AF93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C7314-9A7B-F370-D7DA-90F3132B8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34CB3-E500-CEDC-FA7F-3E57D5F4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56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9544C-4EF7-B813-C7C3-662FCBB34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76C67-893F-F47A-6647-BD41CAD4D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8B1C5C-958D-5809-6489-91C2DBE11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749-CA8D-FDF3-D930-FD520168F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EE25BD-27D8-D749-2F7D-798BA70B9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7DCE77-22B3-7B65-0C73-C1BEE752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37A6A5-A2B3-51C2-A502-67A51E30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50A473-E8CA-B75C-B042-BC078177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2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E86B0-B6BA-3305-52C9-AD4B048C1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6590A3-792A-9A7D-8B45-4855FC18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5AEB3-1096-9878-C8E2-930790C58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81F19-1E3A-2917-8607-819423CC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7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F4F85C-372F-FF22-3160-685BB18F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FD1091-D246-32D0-4C4F-FEFC5E9B5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2FB499-C53A-4FE9-9C55-4DF0ED36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0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A01B2-BA2D-E1E5-2810-362CA6F9C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88F8C-3250-544B-F1D8-4EEB83731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79295-AD72-CFE7-7F68-CD943E192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3218E-B20C-1958-3F10-06BFEF37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BA4D4-7E50-3F3B-609D-57AC60F8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1B5CF-770C-AEDF-8A1C-4C092329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7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FBA6F-70CE-2AB6-3ED5-1F94EA1F7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C89D1E-96F1-A857-B2BC-196EDA3C5B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776F8-D8F8-3D55-9DAE-7961C0262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C586B-C135-1419-FC42-0A33FB74A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E6CB4-C442-E2DA-1B20-4D82E758D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0F71E-E266-C818-EF78-D622873D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1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F7E22-C20C-2BDB-37DA-94FE4E92D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A73C2-2603-4B2D-547A-E036A0593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C9611-5B08-9303-6E1A-C4D2D357D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F28411-1F66-DC43-A0DE-3F3F9A6D0286}" type="datetimeFigureOut">
              <a:rPr lang="en-US" smtClean="0"/>
              <a:t>7/3/25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71551-30C8-7310-CC3F-A52A156EE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9F605-35A4-E9ED-EF88-8064C1A3E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356CBB-2DE5-9A42-9766-6324493227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64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39"/>
          <p:cNvSpPr txBox="1"/>
          <p:nvPr/>
        </p:nvSpPr>
        <p:spPr>
          <a:xfrm>
            <a:off x="1095962" y="1214534"/>
            <a:ext cx="9738360" cy="3845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325" rIns="0" bIns="0" anchor="t" anchorCtr="0">
            <a:spAutoFit/>
          </a:bodyPr>
          <a:lstStyle/>
          <a:p>
            <a: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</a:pPr>
            <a:endParaRPr lang="en-US" sz="15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Serve as Integration Lead of </a:t>
            </a:r>
            <a:r>
              <a:rPr lang="en-US" sz="15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their</a:t>
            </a: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function (time commitment will vary by the size and complexity of the integration)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Develop, track, and report functional work plan progress and issues to the IMO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Ensure completion and adherence to the scope identified in the Integration Project Charter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Plan and coordinate overall activities for a specific function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Participate in integration planning process, and use IMO tools for tracking and communicating information regarding integration activities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Is point of contact for the IMO as well as its peer functions and the acquired company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Escalates integration-related issues within their function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Ensures consistency between intra-function status reporting and integration reporting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Supports project, synergy, and communication planning and execution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6" name="Google Shape;736;p39"/>
          <p:cNvSpPr/>
          <p:nvPr/>
        </p:nvSpPr>
        <p:spPr>
          <a:xfrm>
            <a:off x="0" y="5352195"/>
            <a:ext cx="12192000" cy="999612"/>
          </a:xfrm>
          <a:custGeom>
            <a:avLst/>
            <a:gdLst/>
            <a:ahLst/>
            <a:cxnLst/>
            <a:rect l="l" t="t" r="r" b="b"/>
            <a:pathLst>
              <a:path w="2438400" h="258444" extrusionOk="0">
                <a:moveTo>
                  <a:pt x="2438400" y="0"/>
                </a:moveTo>
                <a:lnTo>
                  <a:pt x="0" y="0"/>
                </a:lnTo>
                <a:lnTo>
                  <a:pt x="0" y="258406"/>
                </a:lnTo>
                <a:lnTo>
                  <a:pt x="2438400" y="258406"/>
                </a:lnTo>
                <a:lnTo>
                  <a:pt x="243840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" name="Google Shape;737;p39"/>
          <p:cNvSpPr txBox="1"/>
          <p:nvPr/>
        </p:nvSpPr>
        <p:spPr>
          <a:xfrm>
            <a:off x="1109662" y="5443459"/>
            <a:ext cx="9972675" cy="817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325" rIns="0" bIns="0" anchor="t" anchorCtr="0">
            <a:spAutoFit/>
          </a:bodyPr>
          <a:lstStyle/>
          <a:p>
            <a:pPr marL="63500" marR="25400" lvl="0" indent="0" algn="ctr" rtl="0">
              <a:lnSpc>
                <a:spcPct val="1167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Functional Integration / Workstream Team Leader is a focal point for accomplishing all </a:t>
            </a:r>
            <a:br>
              <a:rPr lang="en-US" sz="1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1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functional work, including development of integration work plans, issue management, </a:t>
            </a:r>
            <a:br>
              <a:rPr lang="en-US" sz="1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1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documentation, and integration closing activities.</a:t>
            </a:r>
            <a:endParaRPr sz="14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38" name="Google Shape;738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41" y="6364375"/>
            <a:ext cx="604123" cy="412817"/>
          </a:xfrm>
          <a:prstGeom prst="rect">
            <a:avLst/>
          </a:prstGeom>
          <a:noFill/>
          <a:ln>
            <a:noFill/>
          </a:ln>
        </p:spPr>
      </p:pic>
      <p:sp>
        <p:nvSpPr>
          <p:cNvPr id="739" name="Google Shape;739;p39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  <p:sp>
        <p:nvSpPr>
          <p:cNvPr id="741" name="Google Shape;741;p39"/>
          <p:cNvSpPr txBox="1"/>
          <p:nvPr/>
        </p:nvSpPr>
        <p:spPr>
          <a:xfrm>
            <a:off x="373126" y="336099"/>
            <a:ext cx="11542354" cy="44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7702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2800" b="1" i="0" u="none" strike="noStrike" cap="none" dirty="0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Responsibilities of  Functional Integration Team Leaders</a:t>
            </a:r>
            <a:endParaRPr sz="2800" b="1" i="0" u="none" strike="noStrike" cap="none" dirty="0">
              <a:solidFill>
                <a:schemeClr val="dk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42" name="Google Shape;742;p39"/>
          <p:cNvSpPr/>
          <p:nvPr/>
        </p:nvSpPr>
        <p:spPr>
          <a:xfrm>
            <a:off x="373126" y="922412"/>
            <a:ext cx="3016250" cy="0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5397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C30B9BE0-813B-9429-B9CA-80860E18E8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5564" y="33616"/>
            <a:ext cx="1684996" cy="3024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161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Montserrat</vt:lpstr>
      <vt:lpstr>Montserrat Black</vt:lpstr>
      <vt:lpstr>Noto Sans Symbols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ABERGER</dc:creator>
  <cp:lastModifiedBy>JOE ABERGER</cp:lastModifiedBy>
  <cp:revision>4</cp:revision>
  <dcterms:created xsi:type="dcterms:W3CDTF">2025-06-11T03:36:30Z</dcterms:created>
  <dcterms:modified xsi:type="dcterms:W3CDTF">2025-07-03T16:15:43Z</dcterms:modified>
</cp:coreProperties>
</file>